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9" r:id="rId2"/>
    <p:sldId id="257" r:id="rId3"/>
    <p:sldId id="282" r:id="rId4"/>
    <p:sldId id="259" r:id="rId5"/>
    <p:sldId id="273" r:id="rId6"/>
    <p:sldId id="281" r:id="rId7"/>
    <p:sldId id="285" r:id="rId8"/>
    <p:sldId id="261" r:id="rId9"/>
    <p:sldId id="276" r:id="rId10"/>
    <p:sldId id="278" r:id="rId11"/>
    <p:sldId id="286" r:id="rId12"/>
    <p:sldId id="269" r:id="rId13"/>
    <p:sldId id="293" r:id="rId14"/>
    <p:sldId id="277" r:id="rId15"/>
    <p:sldId id="271" r:id="rId16"/>
    <p:sldId id="284" r:id="rId17"/>
    <p:sldId id="264" r:id="rId18"/>
    <p:sldId id="262" r:id="rId19"/>
    <p:sldId id="290" r:id="rId20"/>
    <p:sldId id="263" r:id="rId21"/>
    <p:sldId id="265" r:id="rId22"/>
    <p:sldId id="266" r:id="rId23"/>
    <p:sldId id="280" r:id="rId24"/>
    <p:sldId id="283" r:id="rId25"/>
    <p:sldId id="267" r:id="rId26"/>
    <p:sldId id="291" r:id="rId27"/>
    <p:sldId id="275" r:id="rId28"/>
    <p:sldId id="292"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647"/>
    <a:srgbClr val="B8D4D3"/>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型の発表を始めます。よろしくお願いします。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こちらが実際にユーザーの居住地別々に設定した画面です。地域を変更すると、その地域の天気・気温・おすすめの組み合わせが表示されます。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こちらは暑がり・寒がり指数を最初に設定するユーザー登録画面です。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段階の中から設定します。</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居住地や暑がり・寒がり指数は気温やお勧めする服装に関連しており、ここで設定した情報は後からプロフィール画面で変更することができます。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このように、本アプリでは個人に最適な服装を提案することができます。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ここからは、開発にあったてのチームでの取り組みについてお話しします。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r>
              <a:rPr kumimoji="1" lang="en-US" altLang="ja-JP" dirty="0"/>
              <a:t>(</a:t>
            </a:r>
            <a:r>
              <a:rPr kumimoji="1" lang="ja-JP" altLang="en-US" dirty="0"/>
              <a:t>読み上げる</a:t>
            </a:r>
            <a:r>
              <a:rPr kumimoji="1" lang="en-US" altLang="ja-JP" dirty="0"/>
              <a:t>)</a:t>
            </a:r>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ja-JP" altLang="en-US" dirty="0"/>
              <a:t>なるべく多くの箇所を全員で取り組むように心掛けました。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読み上げる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ja-JP" altLang="en-US" dirty="0"/>
              <a:t>今後の反省点です。</a:t>
            </a:r>
            <a:endParaRPr kumimoji="1" lang="en-US" altLang="ja-JP" dirty="0"/>
          </a:p>
          <a:p>
            <a:r>
              <a:rPr kumimoji="1" lang="ja-JP" altLang="en-US" dirty="0"/>
              <a:t>（読み上げる）</a:t>
            </a:r>
            <a:endParaRPr kumimoji="1" lang="en-US" altLang="ja-JP" dirty="0"/>
          </a:p>
          <a:p>
            <a:r>
              <a:rPr kumimoji="1" lang="ja-JP" altLang="en-US" dirty="0"/>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r>
              <a:rPr kumimoji="1" lang="ja-JP" altLang="en-US" dirty="0"/>
              <a:t>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28</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en-US" altLang="ja-JP" dirty="0"/>
              <a:t>Closet</a:t>
            </a:r>
            <a:r>
              <a:rPr kumimoji="1" lang="ja-JP" altLang="en-US" dirty="0"/>
              <a:t>　</a:t>
            </a:r>
            <a:r>
              <a:rPr kumimoji="1" lang="en-US" altLang="ja-JP" dirty="0"/>
              <a:t>with me</a:t>
            </a:r>
            <a:r>
              <a:rPr kumimoji="1" lang="ja-JP" altLang="en-US" dirty="0"/>
              <a:t>の流れを紹介します。</a:t>
            </a:r>
            <a:endParaRPr kumimoji="1" lang="en-US" altLang="ja-JP" dirty="0"/>
          </a:p>
          <a:p>
            <a:r>
              <a:rPr kumimoji="1" lang="ja-JP" altLang="en-US" dirty="0"/>
              <a:t>まずユーザー登録を行い、持っている服を登録します。おすすめの組み合わせを表示し、その日に合わせた適切な服装を知ることができます。</a:t>
            </a:r>
            <a:endParaRPr kumimoji="1" lang="en-US" altLang="ja-JP" dirty="0"/>
          </a:p>
          <a:p>
            <a:r>
              <a:rPr kumimoji="1" lang="ja-JP" altLang="en-US" dirty="0"/>
              <a:t>ユーザーはこのような流れでアプリを使用することを想定しています。</a:t>
            </a:r>
            <a:endParaRPr kumimoji="1" lang="en-US" altLang="ja-JP" dirty="0"/>
          </a:p>
          <a:p>
            <a:r>
              <a:rPr kumimoji="1" lang="ja-JP" altLang="en-US" dirty="0"/>
              <a:t>詳しい使い方は、次の動画でご説明します。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動画を実行する→話をする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ここから、特にこだわった機能を紹介します。１つ目は暑がり・寒がり機能です</a:t>
            </a:r>
            <a:endParaRPr kumimoji="1" lang="en-US" altLang="ja-JP" dirty="0"/>
          </a:p>
          <a:p>
            <a:r>
              <a:rPr kumimoji="1" lang="ja-JP" altLang="en-US" dirty="0"/>
              <a:t>同じ気温でも、暑がりな人と寒がりな人とでは体感温度が異なるため、個人で暑がり・寒がりの段階を設定し、それによっておすすめする服が変化します。</a:t>
            </a:r>
            <a:endParaRPr kumimoji="1" lang="en-US" altLang="ja-JP" dirty="0"/>
          </a:p>
          <a:p>
            <a:r>
              <a:rPr kumimoji="1" lang="en-US" altLang="ja-JP" dirty="0"/>
              <a:t>(</a:t>
            </a:r>
            <a:r>
              <a:rPr kumimoji="1" lang="ja-JP" altLang="en-US" dirty="0"/>
              <a:t>必要であれば機能の詳しい説明</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r>
              <a:rPr lang="ja-JP" altLang="en-US" dirty="0"/>
              <a:t>気温に合わせておすすめの服装を提案</a:t>
            </a:r>
            <a:endParaRPr lang="en-US" altLang="ja-JP" dirty="0"/>
          </a:p>
          <a:p>
            <a:r>
              <a:rPr lang="ja-JP" altLang="en-US" dirty="0"/>
              <a:t>同じ気温でも暑がりと寒がりでは体感温度が異なる</a:t>
            </a:r>
            <a:endParaRPr lang="en-US" altLang="ja-JP" dirty="0"/>
          </a:p>
          <a:p>
            <a:r>
              <a:rPr kumimoji="1" lang="ja-JP" altLang="en-US" dirty="0"/>
              <a:t>個人で暑がり寒がりレベルを設定</a:t>
            </a:r>
            <a:endParaRPr kumimoji="1" lang="en-US" altLang="ja-JP" dirty="0"/>
          </a:p>
          <a:p>
            <a:pPr marL="0" indent="0">
              <a:buNone/>
            </a:pPr>
            <a:r>
              <a:rPr lang="ja-JP" altLang="en-US" dirty="0"/>
              <a:t>　→おすすめする服が変化</a:t>
            </a:r>
            <a:endParaRPr kumimoji="1"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175535"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4" y="4001293"/>
            <a:ext cx="3175536"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lang="ja-JP" altLang="en-US" dirty="0"/>
              <a:t>神奈川県</a:t>
            </a:r>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北海道</a:t>
            </a:r>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1" name="図 10">
            <a:extLst>
              <a:ext uri="{FF2B5EF4-FFF2-40B4-BE49-F238E27FC236}">
                <a16:creationId xmlns:a16="http://schemas.microsoft.com/office/drawing/2014/main" id="{3E50259F-188C-43B7-87A2-67A0B0291FEF}"/>
              </a:ext>
            </a:extLst>
          </p:cNvPr>
          <p:cNvPicPr>
            <a:picLocks noChangeAspect="1"/>
          </p:cNvPicPr>
          <p:nvPr/>
        </p:nvPicPr>
        <p:blipFill rotWithShape="1">
          <a:blip r:embed="rId3"/>
          <a:srcRect l="19926" r="20512"/>
          <a:stretch/>
        </p:blipFill>
        <p:spPr>
          <a:xfrm>
            <a:off x="6172200" y="2861393"/>
            <a:ext cx="4625779" cy="3117069"/>
          </a:xfrm>
          <a:prstGeom prst="rect">
            <a:avLst/>
          </a:prstGeom>
        </p:spPr>
      </p:pic>
      <p:pic>
        <p:nvPicPr>
          <p:cNvPr id="15" name="図 14">
            <a:extLst>
              <a:ext uri="{FF2B5EF4-FFF2-40B4-BE49-F238E27FC236}">
                <a16:creationId xmlns:a16="http://schemas.microsoft.com/office/drawing/2014/main" id="{95AC2F34-24F8-40AA-AB2A-A31821EC9413}"/>
              </a:ext>
            </a:extLst>
          </p:cNvPr>
          <p:cNvPicPr>
            <a:picLocks noChangeAspect="1"/>
          </p:cNvPicPr>
          <p:nvPr/>
        </p:nvPicPr>
        <p:blipFill rotWithShape="1">
          <a:blip r:embed="rId4"/>
          <a:srcRect l="19620" t="18917" r="26495" b="19357"/>
          <a:stretch/>
        </p:blipFill>
        <p:spPr>
          <a:xfrm>
            <a:off x="920405" y="2861393"/>
            <a:ext cx="4109664" cy="3117069"/>
          </a:xfrm>
          <a:prstGeom prst="rect">
            <a:avLst/>
          </a:prstGeom>
        </p:spPr>
      </p:pic>
    </p:spTree>
    <p:extLst>
      <p:ext uri="{BB962C8B-B14F-4D97-AF65-F5344CB8AC3E}">
        <p14:creationId xmlns:p14="http://schemas.microsoft.com/office/powerpoint/2010/main" val="249197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暑がり・寒がり機能</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pic>
        <p:nvPicPr>
          <p:cNvPr id="9" name="コンテンツ プレースホルダー 4" descr="テキスト, 手紙&#10;&#10;自動的に生成された説明">
            <a:extLst>
              <a:ext uri="{FF2B5EF4-FFF2-40B4-BE49-F238E27FC236}">
                <a16:creationId xmlns:a16="http://schemas.microsoft.com/office/drawing/2014/main" id="{ABA8012F-5254-4A0D-8838-971CE7759FEE}"/>
              </a:ext>
            </a:extLst>
          </p:cNvPr>
          <p:cNvPicPr>
            <a:picLocks noChangeAspect="1"/>
          </p:cNvPicPr>
          <p:nvPr/>
        </p:nvPicPr>
        <p:blipFill rotWithShape="1">
          <a:blip r:embed="rId3">
            <a:extLst>
              <a:ext uri="{28A0092B-C50C-407E-A947-70E740481C1C}">
                <a14:useLocalDpi xmlns:a14="http://schemas.microsoft.com/office/drawing/2010/main" val="0"/>
              </a:ext>
            </a:extLst>
          </a:blip>
          <a:srcRect l="12602" r="7862"/>
          <a:stretch/>
        </p:blipFill>
        <p:spPr>
          <a:xfrm>
            <a:off x="978577" y="2505075"/>
            <a:ext cx="4899259" cy="2692538"/>
          </a:xfrm>
          <a:prstGeom prst="rect">
            <a:avLst/>
          </a:prstGeom>
        </p:spPr>
      </p:pic>
      <p:pic>
        <p:nvPicPr>
          <p:cNvPr id="10" name="図 9" descr="テキスト, 手紙&#10;&#10;自動的に生成された説明">
            <a:extLst>
              <a:ext uri="{FF2B5EF4-FFF2-40B4-BE49-F238E27FC236}">
                <a16:creationId xmlns:a16="http://schemas.microsoft.com/office/drawing/2014/main" id="{1B361B37-1B75-469D-AFB3-053B6812A4B3}"/>
              </a:ext>
            </a:extLst>
          </p:cNvPr>
          <p:cNvPicPr>
            <a:picLocks noChangeAspect="1"/>
          </p:cNvPicPr>
          <p:nvPr/>
        </p:nvPicPr>
        <p:blipFill rotWithShape="1">
          <a:blip r:embed="rId4">
            <a:extLst>
              <a:ext uri="{28A0092B-C50C-407E-A947-70E740481C1C}">
                <a14:useLocalDpi xmlns:a14="http://schemas.microsoft.com/office/drawing/2010/main" val="0"/>
              </a:ext>
            </a:extLst>
          </a:blip>
          <a:srcRect l="8528" r="1916"/>
          <a:stretch/>
        </p:blipFill>
        <p:spPr>
          <a:xfrm>
            <a:off x="6246787" y="2500301"/>
            <a:ext cx="4899259" cy="2692537"/>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879658"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246787"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151608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93934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1965522890"/>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38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975369787"/>
              </p:ext>
            </p:extLst>
          </p:nvPr>
        </p:nvGraphicFramePr>
        <p:xfrm>
          <a:off x="565079" y="1825625"/>
          <a:ext cx="11363217" cy="41452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3007373460"/>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652140619"/>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1143228146"/>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2768552867"/>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257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a:t>:14</a:t>
            </a:r>
            <a:r>
              <a:rPr kumimoji="1" lang="ja-JP" altLang="en-US" sz="2400"/>
              <a:t>個</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p:txBody>
          <a:bodyPr/>
          <a:lstStyle/>
          <a:p>
            <a:r>
              <a:rPr kumimoji="1" lang="ja-JP" altLang="en-US" sz="2400" dirty="0"/>
              <a:t>進捗管理</a:t>
            </a:r>
            <a:r>
              <a:rPr kumimoji="1" lang="en-US" altLang="ja-JP" sz="2400" dirty="0"/>
              <a:t>Excel</a:t>
            </a:r>
            <a:r>
              <a:rPr kumimoji="1" lang="ja-JP" altLang="en-US" sz="2400" dirty="0"/>
              <a:t>ファイル</a:t>
            </a:r>
            <a:endParaRPr kumimoji="1" lang="en-US" altLang="ja-JP" sz="2400" dirty="0"/>
          </a:p>
          <a:p>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5050"/>
          <a:stretch/>
        </p:blipFill>
        <p:spPr>
          <a:xfrm>
            <a:off x="2630184" y="3101588"/>
            <a:ext cx="9395351" cy="3654830"/>
          </a:xfrm>
          <a:prstGeom prst="rect">
            <a:avLst/>
          </a:prstGeom>
        </p:spPr>
      </p:pic>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p:txBody>
          <a:bodyPr>
            <a:normAutofit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→時間に追われて実装したい機能が完成できなかった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外部設計書通りに進まないことがあった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endParaRPr kumimoji="1" lang="ja-JP" altLang="en-US" dirty="0"/>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Tree>
    <p:extLst>
      <p:ext uri="{BB962C8B-B14F-4D97-AF65-F5344CB8AC3E}">
        <p14:creationId xmlns:p14="http://schemas.microsoft.com/office/powerpoint/2010/main" val="1631381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lnSpcReduction="1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サーバーサイドの理解を深めることができた</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認識統一を図ることの大切さを学んだ</a:t>
            </a:r>
            <a:endParaRPr kumimoji="1" lang="en-US" altLang="ja-JP" sz="2800" dirty="0"/>
          </a:p>
          <a:p>
            <a:r>
              <a:rPr kumimoji="1" lang="ja-JP" altLang="en-US" sz="2800" dirty="0"/>
              <a:t>チームで開発をする難しさと楽しさを知ることができた</a:t>
            </a:r>
            <a:endParaRPr kumimoji="1"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000" dirty="0"/>
              <a:t>コーディネート登録</a:t>
            </a:r>
            <a:endParaRPr lang="en-US" altLang="ja-JP" sz="2000" dirty="0"/>
          </a:p>
          <a:p>
            <a:r>
              <a:rPr lang="ja-JP" altLang="en-US" sz="2000" dirty="0"/>
              <a:t>プロフィール登録</a:t>
            </a:r>
            <a:endParaRPr lang="en-US" altLang="ja-JP" sz="2000" dirty="0"/>
          </a:p>
          <a:p>
            <a:endParaRPr kumimoji="1" lang="ja-JP" altLang="en-US" dirty="0"/>
          </a:p>
        </p:txBody>
      </p:sp>
    </p:spTree>
    <p:extLst>
      <p:ext uri="{BB962C8B-B14F-4D97-AF65-F5344CB8AC3E}">
        <p14:creationId xmlns:p14="http://schemas.microsoft.com/office/powerpoint/2010/main" val="387303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TotalTime>
  <Words>2160</Words>
  <Application>Microsoft Office PowerPoint</Application>
  <PresentationFormat>ワイド画面</PresentationFormat>
  <Paragraphs>263</Paragraphs>
  <Slides>28</Slides>
  <Notes>23</Notes>
  <HiddenSlides>7</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暑がり・寒がり機能</vt:lpstr>
      <vt:lpstr>　①‐1　暑がり・寒がり機能</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笹原子龍</vt:lpstr>
      <vt:lpstr>高井咲楽</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239</cp:revision>
  <dcterms:created xsi:type="dcterms:W3CDTF">2023-06-25T05:32:01Z</dcterms:created>
  <dcterms:modified xsi:type="dcterms:W3CDTF">2023-06-27T08:11:19Z</dcterms:modified>
</cp:coreProperties>
</file>